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ana Porto" userId="738f4df66328e663" providerId="LiveId" clId="{82D79E1D-D693-40EF-9B91-4E9E119DE238}"/>
    <pc:docChg chg="addSld delSld">
      <pc:chgData name="Luana Porto" userId="738f4df66328e663" providerId="LiveId" clId="{82D79E1D-D693-40EF-9B91-4E9E119DE238}" dt="2021-03-28T22:23:04.462" v="1" actId="47"/>
      <pc:docMkLst>
        <pc:docMk/>
      </pc:docMkLst>
      <pc:sldChg chg="new del">
        <pc:chgData name="Luana Porto" userId="738f4df66328e663" providerId="LiveId" clId="{82D79E1D-D693-40EF-9B91-4E9E119DE238}" dt="2021-03-28T22:23:04.462" v="1" actId="47"/>
        <pc:sldMkLst>
          <pc:docMk/>
          <pc:sldMk cId="686316891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187E-178E-47F3-B89D-726192C012BF}" type="datetimeFigureOut">
              <a:rPr lang="pt-BR" smtClean="0"/>
              <a:t>28/03/2021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2FF1-379E-4C81-B172-F8950948A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147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187E-178E-47F3-B89D-726192C012BF}" type="datetimeFigureOut">
              <a:rPr lang="pt-BR" smtClean="0"/>
              <a:t>28/03/2021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2FF1-379E-4C81-B172-F8950948A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6365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187E-178E-47F3-B89D-726192C012BF}" type="datetimeFigureOut">
              <a:rPr lang="pt-BR" smtClean="0"/>
              <a:t>28/03/2021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2FF1-379E-4C81-B172-F8950948A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51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187E-178E-47F3-B89D-726192C012BF}" type="datetimeFigureOut">
              <a:rPr lang="pt-BR" smtClean="0"/>
              <a:t>28/03/2021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2FF1-379E-4C81-B172-F8950948A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274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187E-178E-47F3-B89D-726192C012BF}" type="datetimeFigureOut">
              <a:rPr lang="pt-BR" smtClean="0"/>
              <a:t>28/03/2021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2FF1-379E-4C81-B172-F8950948A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59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187E-178E-47F3-B89D-726192C012BF}" type="datetimeFigureOut">
              <a:rPr lang="pt-BR" smtClean="0"/>
              <a:t>28/03/2021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2FF1-379E-4C81-B172-F8950948A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766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187E-178E-47F3-B89D-726192C012BF}" type="datetimeFigureOut">
              <a:rPr lang="pt-BR" smtClean="0"/>
              <a:t>28/03/2021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2FF1-379E-4C81-B172-F8950948A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357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187E-178E-47F3-B89D-726192C012BF}" type="datetimeFigureOut">
              <a:rPr lang="pt-BR" smtClean="0"/>
              <a:t>28/03/2021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2FF1-379E-4C81-B172-F8950948A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20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187E-178E-47F3-B89D-726192C012BF}" type="datetimeFigureOut">
              <a:rPr lang="pt-BR" smtClean="0"/>
              <a:t>28/03/2021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2FF1-379E-4C81-B172-F8950948A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172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187E-178E-47F3-B89D-726192C012BF}" type="datetimeFigureOut">
              <a:rPr lang="pt-BR" smtClean="0"/>
              <a:t>28/03/2021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2FF1-379E-4C81-B172-F8950948A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18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187E-178E-47F3-B89D-726192C012BF}" type="datetimeFigureOut">
              <a:rPr lang="pt-BR" smtClean="0"/>
              <a:t>28/03/2021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2FF1-379E-4C81-B172-F8950948A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5295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5187E-178E-47F3-B89D-726192C012BF}" type="datetimeFigureOut">
              <a:rPr lang="pt-BR" smtClean="0"/>
              <a:t>28/03/2021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A2FF1-379E-4C81-B172-F8950948A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485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09800" y="1958976"/>
            <a:ext cx="7772400" cy="1109985"/>
          </a:xfrm>
        </p:spPr>
        <p:txBody>
          <a:bodyPr>
            <a:normAutofit/>
          </a:bodyPr>
          <a:lstStyle/>
          <a:p>
            <a:pPr algn="l" eaLnBrk="1" hangingPunct="1">
              <a:spcBef>
                <a:spcPct val="0"/>
              </a:spcBef>
              <a:defRPr/>
            </a:pPr>
            <a:r>
              <a:rPr lang="pt-BR" altLang="pt-BR" sz="2200" b="1" dirty="0">
                <a:solidFill>
                  <a:srgbClr val="0000FF"/>
                </a:solidFill>
                <a:latin typeface="Arial" panose="020B0604020202020204" pitchFamily="34" charset="0"/>
              </a:rPr>
              <a:t>NOME DA IES - CÂMPUS</a:t>
            </a:r>
            <a:br>
              <a:rPr lang="pt-BR" altLang="pt-BR" sz="2200" b="1" dirty="0">
                <a:solidFill>
                  <a:srgbClr val="0000FF"/>
                </a:solidFill>
                <a:latin typeface="Arial" panose="020B0604020202020204" pitchFamily="34" charset="0"/>
              </a:rPr>
            </a:br>
            <a:r>
              <a:rPr lang="pt-BR" altLang="pt-BR" sz="2200" b="1" dirty="0">
                <a:solidFill>
                  <a:srgbClr val="0000FF"/>
                </a:solidFill>
                <a:latin typeface="Arial" panose="020B0604020202020204" pitchFamily="34" charset="0"/>
              </a:rPr>
              <a:t>Subprojeto SIIC:</a:t>
            </a:r>
            <a:br>
              <a:rPr lang="pt-BR" altLang="pt-BR" sz="2200" b="1" dirty="0">
                <a:solidFill>
                  <a:srgbClr val="0000FF"/>
                </a:solidFill>
                <a:latin typeface="Arial" panose="020B0604020202020204" pitchFamily="34" charset="0"/>
              </a:rPr>
            </a:br>
            <a:r>
              <a:rPr lang="pt-BR" altLang="pt-BR" sz="2200" b="1" dirty="0">
                <a:solidFill>
                  <a:srgbClr val="0000FF"/>
                </a:solidFill>
                <a:latin typeface="Arial" panose="020B0604020202020204" pitchFamily="34" charset="0"/>
              </a:rPr>
              <a:t>Área do Conhecimento:</a:t>
            </a:r>
            <a:endParaRPr lang="pt-BR" sz="2200" dirty="0">
              <a:solidFill>
                <a:srgbClr val="0000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09800" y="3724539"/>
            <a:ext cx="7630616" cy="2423120"/>
          </a:xfrm>
        </p:spPr>
        <p:txBody>
          <a:bodyPr>
            <a:normAutofit/>
          </a:bodyPr>
          <a:lstStyle/>
          <a:p>
            <a:r>
              <a:rPr lang="pt-BR" sz="3500" b="1" dirty="0">
                <a:solidFill>
                  <a:srgbClr val="FF3300"/>
                </a:solidFill>
              </a:rPr>
              <a:t>TÍTULO DO TRABALHO</a:t>
            </a:r>
          </a:p>
          <a:p>
            <a:endParaRPr lang="pt-BR" sz="3500" b="1" dirty="0">
              <a:solidFill>
                <a:srgbClr val="0000FF"/>
              </a:solidFill>
            </a:endParaRP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2200" b="1" dirty="0">
                <a:solidFill>
                  <a:srgbClr val="0000FF"/>
                </a:solidFill>
                <a:latin typeface="Arial" panose="020B0604020202020204" pitchFamily="34" charset="0"/>
              </a:rPr>
              <a:t>Nome(s):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2200" b="1" dirty="0">
                <a:solidFill>
                  <a:srgbClr val="0000FF"/>
                </a:solidFill>
                <a:latin typeface="Arial" panose="020B0604020202020204" pitchFamily="34" charset="0"/>
              </a:rPr>
              <a:t>Orientador: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2200" b="1" dirty="0">
                <a:solidFill>
                  <a:srgbClr val="0000FF"/>
                </a:solidFill>
                <a:latin typeface="Arial" panose="020B0604020202020204" pitchFamily="34" charset="0"/>
              </a:rPr>
              <a:t>Órgão financiador:</a:t>
            </a:r>
            <a:endParaRPr lang="pt-BR" sz="2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556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1925960"/>
            <a:ext cx="8229600" cy="854968"/>
          </a:xfrm>
        </p:spPr>
        <p:txBody>
          <a:bodyPr>
            <a:normAutofit/>
          </a:bodyPr>
          <a:lstStyle/>
          <a:p>
            <a:r>
              <a:rPr lang="pt-BR" altLang="pt-BR" b="1" dirty="0">
                <a:solidFill>
                  <a:srgbClr val="0000FF"/>
                </a:solidFill>
                <a:latin typeface="Arial" panose="020B0604020202020204" pitchFamily="34" charset="0"/>
              </a:rPr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2780928"/>
            <a:ext cx="8229600" cy="3672408"/>
          </a:xfrm>
        </p:spPr>
        <p:txBody>
          <a:bodyPr/>
          <a:lstStyle/>
          <a:p>
            <a:endParaRPr lang="pt-BR" dirty="0"/>
          </a:p>
          <a:p>
            <a:r>
              <a:rPr lang="pt-BR" dirty="0"/>
              <a:t>Registrar a contextualização do trabalho</a:t>
            </a:r>
          </a:p>
          <a:p>
            <a:r>
              <a:rPr lang="pt-BR" dirty="0"/>
              <a:t>Fonte: </a:t>
            </a:r>
            <a:r>
              <a:rPr lang="pt-BR" dirty="0" err="1"/>
              <a:t>Calibri</a:t>
            </a:r>
            <a:r>
              <a:rPr lang="pt-BR" dirty="0"/>
              <a:t> </a:t>
            </a:r>
          </a:p>
          <a:p>
            <a:r>
              <a:rPr lang="pt-BR" dirty="0"/>
              <a:t>Tamanho: 32</a:t>
            </a:r>
          </a:p>
        </p:txBody>
      </p:sp>
      <p:sp>
        <p:nvSpPr>
          <p:cNvPr id="6" name="AutoShape 2" descr="Alteração da Lei de Criação da Fapergs é aprovada após 50 anos - FAPERGS -  Fundação de Amparo à pesquisa do Estado do RS">
            <a:extLst>
              <a:ext uri="{FF2B5EF4-FFF2-40B4-BE49-F238E27FC236}">
                <a16:creationId xmlns:a16="http://schemas.microsoft.com/office/drawing/2014/main" id="{400437B2-63D5-4F21-9301-C17A511DC2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9015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1925960"/>
            <a:ext cx="8229600" cy="854968"/>
          </a:xfrm>
        </p:spPr>
        <p:txBody>
          <a:bodyPr>
            <a:normAutofit/>
          </a:bodyPr>
          <a:lstStyle/>
          <a:p>
            <a:r>
              <a:rPr lang="pt-BR" altLang="pt-BR" b="1" dirty="0">
                <a:solidFill>
                  <a:srgbClr val="0000FF"/>
                </a:solidFill>
                <a:latin typeface="Arial" panose="020B0604020202020204" pitchFamily="34" charset="0"/>
              </a:rPr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2780928"/>
            <a:ext cx="8229600" cy="3672408"/>
          </a:xfrm>
        </p:spPr>
        <p:txBody>
          <a:bodyPr/>
          <a:lstStyle/>
          <a:p>
            <a:endParaRPr lang="pt-BR" dirty="0"/>
          </a:p>
          <a:p>
            <a:r>
              <a:rPr lang="pt-BR" dirty="0"/>
              <a:t>Indicar objetivos (geral e específicos) do trabalho</a:t>
            </a:r>
          </a:p>
          <a:p>
            <a:r>
              <a:rPr lang="pt-BR" dirty="0"/>
              <a:t>Fonte: </a:t>
            </a:r>
            <a:r>
              <a:rPr lang="pt-BR" dirty="0" err="1"/>
              <a:t>Calibri</a:t>
            </a:r>
            <a:r>
              <a:rPr lang="pt-BR" dirty="0"/>
              <a:t> </a:t>
            </a:r>
          </a:p>
          <a:p>
            <a:r>
              <a:rPr lang="pt-BR" dirty="0"/>
              <a:t>Tamanho: 32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7245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1925960"/>
            <a:ext cx="8229600" cy="854968"/>
          </a:xfrm>
        </p:spPr>
        <p:txBody>
          <a:bodyPr>
            <a:normAutofit/>
          </a:bodyPr>
          <a:lstStyle/>
          <a:p>
            <a:r>
              <a:rPr lang="pt-BR" altLang="pt-BR" b="1" dirty="0">
                <a:solidFill>
                  <a:srgbClr val="0000FF"/>
                </a:solidFill>
                <a:latin typeface="Arial" panose="020B0604020202020204" pitchFamily="34" charset="0"/>
              </a:rPr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2780928"/>
            <a:ext cx="8229600" cy="3672408"/>
          </a:xfrm>
        </p:spPr>
        <p:txBody>
          <a:bodyPr/>
          <a:lstStyle/>
          <a:p>
            <a:endParaRPr lang="pt-BR" dirty="0"/>
          </a:p>
          <a:p>
            <a:r>
              <a:rPr lang="pt-BR" dirty="0"/>
              <a:t>Indicar metodologia de execução do trabalho</a:t>
            </a:r>
          </a:p>
          <a:p>
            <a:r>
              <a:rPr lang="pt-BR" dirty="0"/>
              <a:t>Fonte: </a:t>
            </a:r>
            <a:r>
              <a:rPr lang="pt-BR" dirty="0" err="1"/>
              <a:t>Calibri</a:t>
            </a:r>
            <a:r>
              <a:rPr lang="pt-BR" dirty="0"/>
              <a:t> </a:t>
            </a:r>
          </a:p>
          <a:p>
            <a:r>
              <a:rPr lang="pt-BR" dirty="0"/>
              <a:t>Tamanho: 32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2325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1925960"/>
            <a:ext cx="8229600" cy="854968"/>
          </a:xfrm>
        </p:spPr>
        <p:txBody>
          <a:bodyPr>
            <a:normAutofit/>
          </a:bodyPr>
          <a:lstStyle/>
          <a:p>
            <a:r>
              <a:rPr lang="pt-BR" altLang="pt-BR" b="1" dirty="0">
                <a:solidFill>
                  <a:srgbClr val="0000FF"/>
                </a:solidFill>
                <a:latin typeface="Arial" panose="020B0604020202020204" pitchFamily="34" charset="0"/>
              </a:rPr>
              <a:t>REFERENCIAL TEÓRICO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2780928"/>
            <a:ext cx="8229600" cy="3672408"/>
          </a:xfrm>
        </p:spPr>
        <p:txBody>
          <a:bodyPr/>
          <a:lstStyle/>
          <a:p>
            <a:endParaRPr lang="pt-BR" dirty="0"/>
          </a:p>
          <a:p>
            <a:r>
              <a:rPr lang="pt-BR" dirty="0"/>
              <a:t>Indicar conceitos e autores fundamentais</a:t>
            </a:r>
          </a:p>
          <a:p>
            <a:r>
              <a:rPr lang="pt-BR" dirty="0"/>
              <a:t>Fonte: </a:t>
            </a:r>
            <a:r>
              <a:rPr lang="pt-BR" dirty="0" err="1"/>
              <a:t>Calibri</a:t>
            </a:r>
            <a:r>
              <a:rPr lang="pt-BR" dirty="0"/>
              <a:t> </a:t>
            </a:r>
          </a:p>
          <a:p>
            <a:r>
              <a:rPr lang="pt-BR" dirty="0"/>
              <a:t>Tamanho: 32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0335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1925960"/>
            <a:ext cx="8229600" cy="854968"/>
          </a:xfrm>
        </p:spPr>
        <p:txBody>
          <a:bodyPr>
            <a:normAutofit/>
          </a:bodyPr>
          <a:lstStyle/>
          <a:p>
            <a:r>
              <a:rPr lang="pt-BR" altLang="pt-BR" b="1" dirty="0">
                <a:solidFill>
                  <a:srgbClr val="0000FF"/>
                </a:solidFill>
                <a:latin typeface="Arial" panose="020B0604020202020204" pitchFamily="34" charset="0"/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2780928"/>
            <a:ext cx="8229600" cy="3672408"/>
          </a:xfrm>
        </p:spPr>
        <p:txBody>
          <a:bodyPr/>
          <a:lstStyle/>
          <a:p>
            <a:endParaRPr lang="pt-BR" dirty="0"/>
          </a:p>
          <a:p>
            <a:r>
              <a:rPr lang="pt-BR" dirty="0"/>
              <a:t>Indicar resultados alcançados</a:t>
            </a:r>
          </a:p>
          <a:p>
            <a:r>
              <a:rPr lang="pt-BR" dirty="0"/>
              <a:t>Se forem apresentados quadros e tabelas, inseri-los de forma legível no slide</a:t>
            </a:r>
          </a:p>
          <a:p>
            <a:r>
              <a:rPr lang="pt-BR" dirty="0"/>
              <a:t>Fonte: </a:t>
            </a:r>
            <a:r>
              <a:rPr lang="pt-BR" dirty="0" err="1"/>
              <a:t>Calibri</a:t>
            </a:r>
            <a:r>
              <a:rPr lang="pt-BR" dirty="0"/>
              <a:t> </a:t>
            </a:r>
          </a:p>
          <a:p>
            <a:r>
              <a:rPr lang="pt-BR" dirty="0"/>
              <a:t>Tamanho: 32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6271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1925960"/>
            <a:ext cx="8229600" cy="854968"/>
          </a:xfrm>
        </p:spPr>
        <p:txBody>
          <a:bodyPr>
            <a:normAutofit/>
          </a:bodyPr>
          <a:lstStyle/>
          <a:p>
            <a:r>
              <a:rPr lang="pt-BR" altLang="pt-BR" b="1" dirty="0">
                <a:solidFill>
                  <a:srgbClr val="0000FF"/>
                </a:solidFill>
                <a:latin typeface="Arial" panose="020B0604020202020204" pitchFamily="34" charset="0"/>
              </a:rPr>
              <a:t>DISCUSSÕES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2780928"/>
            <a:ext cx="8229600" cy="3672408"/>
          </a:xfrm>
        </p:spPr>
        <p:txBody>
          <a:bodyPr/>
          <a:lstStyle/>
          <a:p>
            <a:endParaRPr lang="pt-BR" dirty="0"/>
          </a:p>
          <a:p>
            <a:r>
              <a:rPr lang="pt-BR" dirty="0"/>
              <a:t>Indicar resultantes do estudo</a:t>
            </a:r>
          </a:p>
          <a:p>
            <a:r>
              <a:rPr lang="pt-BR" dirty="0"/>
              <a:t>Fonte: </a:t>
            </a:r>
            <a:r>
              <a:rPr lang="pt-BR" dirty="0" err="1"/>
              <a:t>Calibri</a:t>
            </a:r>
            <a:r>
              <a:rPr lang="pt-BR" dirty="0"/>
              <a:t> </a:t>
            </a:r>
          </a:p>
          <a:p>
            <a:r>
              <a:rPr lang="pt-BR" dirty="0"/>
              <a:t>Tamanho: 32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6344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1925960"/>
            <a:ext cx="8229600" cy="854968"/>
          </a:xfrm>
        </p:spPr>
        <p:txBody>
          <a:bodyPr>
            <a:normAutofit/>
          </a:bodyPr>
          <a:lstStyle/>
          <a:p>
            <a:r>
              <a:rPr lang="pt-BR" altLang="pt-BR" b="1" dirty="0">
                <a:solidFill>
                  <a:srgbClr val="0000FF"/>
                </a:solidFill>
                <a:latin typeface="Arial" panose="020B0604020202020204" pitchFamily="34" charset="0"/>
              </a:rPr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2780928"/>
            <a:ext cx="8229600" cy="3672408"/>
          </a:xfrm>
        </p:spPr>
        <p:txBody>
          <a:bodyPr/>
          <a:lstStyle/>
          <a:p>
            <a:endParaRPr lang="pt-BR" dirty="0"/>
          </a:p>
          <a:p>
            <a:r>
              <a:rPr lang="pt-BR" dirty="0"/>
              <a:t>Indicar conclusões do trabalho</a:t>
            </a:r>
          </a:p>
          <a:p>
            <a:r>
              <a:rPr lang="pt-BR" dirty="0"/>
              <a:t>Fonte: </a:t>
            </a:r>
            <a:r>
              <a:rPr lang="pt-BR" dirty="0" err="1"/>
              <a:t>Calibri</a:t>
            </a:r>
            <a:r>
              <a:rPr lang="pt-BR" dirty="0"/>
              <a:t> </a:t>
            </a:r>
          </a:p>
          <a:p>
            <a:r>
              <a:rPr lang="pt-BR" dirty="0"/>
              <a:t>Tamanho: 32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3979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1925960"/>
            <a:ext cx="8229600" cy="854968"/>
          </a:xfrm>
        </p:spPr>
        <p:txBody>
          <a:bodyPr>
            <a:normAutofit/>
          </a:bodyPr>
          <a:lstStyle/>
          <a:p>
            <a:r>
              <a:rPr lang="pt-BR" altLang="pt-BR" b="1" dirty="0">
                <a:solidFill>
                  <a:srgbClr val="0000FF"/>
                </a:solidFill>
                <a:latin typeface="Arial" panose="020B0604020202020204" pitchFamily="34" charset="0"/>
              </a:rPr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2780928"/>
            <a:ext cx="8229600" cy="3672408"/>
          </a:xfrm>
        </p:spPr>
        <p:txBody>
          <a:bodyPr/>
          <a:lstStyle/>
          <a:p>
            <a:endParaRPr lang="pt-BR" dirty="0"/>
          </a:p>
          <a:p>
            <a:r>
              <a:rPr lang="pt-BR" dirty="0"/>
              <a:t>Indicar referências </a:t>
            </a:r>
            <a:r>
              <a:rPr lang="pt-BR" b="1" dirty="0"/>
              <a:t>citadas</a:t>
            </a:r>
            <a:r>
              <a:rPr lang="pt-BR" dirty="0"/>
              <a:t> na apresentação</a:t>
            </a:r>
          </a:p>
          <a:p>
            <a:r>
              <a:rPr lang="pt-BR" dirty="0"/>
              <a:t>Apresentar referências conforme regras da ABNT</a:t>
            </a:r>
          </a:p>
          <a:p>
            <a:r>
              <a:rPr lang="pt-BR" dirty="0"/>
              <a:t>Fonte: </a:t>
            </a:r>
            <a:r>
              <a:rPr lang="pt-BR" dirty="0" err="1"/>
              <a:t>Calibri</a:t>
            </a:r>
            <a:r>
              <a:rPr lang="pt-BR" dirty="0"/>
              <a:t> </a:t>
            </a:r>
          </a:p>
          <a:p>
            <a:r>
              <a:rPr lang="pt-BR" dirty="0"/>
              <a:t>Tamanho: 32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488903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143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Arial</vt:lpstr>
      <vt:lpstr>Calibri</vt:lpstr>
      <vt:lpstr>1_Tema do Office</vt:lpstr>
      <vt:lpstr>NOME DA IES - CÂMPUS Subprojeto SIIC: Área do Conhecimento:</vt:lpstr>
      <vt:lpstr>INTRODUÇÃO</vt:lpstr>
      <vt:lpstr>OBJETIVOS</vt:lpstr>
      <vt:lpstr>METODOLOGIA</vt:lpstr>
      <vt:lpstr>REFERENCIAL TEÓRICO</vt:lpstr>
      <vt:lpstr>RESULTADOS</vt:lpstr>
      <vt:lpstr>DISCUSSÕES</vt:lpstr>
      <vt:lpstr>CONCLUSÕES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DA IES - CÂMPUS Subprojeto SIIC: Área do Conhecimento:</dc:title>
  <dc:creator>Luana Porto</dc:creator>
  <cp:lastModifiedBy>Luana Porto</cp:lastModifiedBy>
  <cp:revision>1</cp:revision>
  <dcterms:created xsi:type="dcterms:W3CDTF">2021-03-28T22:03:58Z</dcterms:created>
  <dcterms:modified xsi:type="dcterms:W3CDTF">2021-03-28T22:23:07Z</dcterms:modified>
</cp:coreProperties>
</file>