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399288" cy="35999738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195382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3907661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586148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7815322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9769150" algn="l" defTabSz="3907661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11722978" algn="l" defTabSz="3907661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13676811" algn="l" defTabSz="3907661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15630639" algn="l" defTabSz="3907661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338">
          <p15:clr>
            <a:srgbClr val="A4A3A4"/>
          </p15:clr>
        </p15:guide>
        <p15:guide id="2" pos="10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416749-D717-4AA0-B810-B4F782DC2DBA}" v="11" dt="2021-03-28T22:18:34.2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>
      <p:cViewPr varScale="1">
        <p:scale>
          <a:sx n="21" d="100"/>
          <a:sy n="21" d="100"/>
        </p:scale>
        <p:origin x="2448" y="114"/>
      </p:cViewPr>
      <p:guideLst>
        <p:guide orient="horz" pos="11338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ana Porto" userId="738f4df66328e663" providerId="LiveId" clId="{31416749-D717-4AA0-B810-B4F782DC2DBA}"/>
    <pc:docChg chg="undo custSel modSld">
      <pc:chgData name="Luana Porto" userId="738f4df66328e663" providerId="LiveId" clId="{31416749-D717-4AA0-B810-B4F782DC2DBA}" dt="2021-03-28T22:23:23.457" v="107" actId="14100"/>
      <pc:docMkLst>
        <pc:docMk/>
      </pc:docMkLst>
      <pc:sldChg chg="addSp delSp modSp mod">
        <pc:chgData name="Luana Porto" userId="738f4df66328e663" providerId="LiveId" clId="{31416749-D717-4AA0-B810-B4F782DC2DBA}" dt="2021-03-28T22:23:23.457" v="107" actId="14100"/>
        <pc:sldMkLst>
          <pc:docMk/>
          <pc:sldMk cId="0" sldId="256"/>
        </pc:sldMkLst>
        <pc:spChg chg="mod">
          <ac:chgData name="Luana Porto" userId="738f4df66328e663" providerId="LiveId" clId="{31416749-D717-4AA0-B810-B4F782DC2DBA}" dt="2021-03-28T22:12:49.661" v="7" actId="1076"/>
          <ac:spMkLst>
            <pc:docMk/>
            <pc:sldMk cId="0" sldId="256"/>
            <ac:spMk id="7" creationId="{00000000-0000-0000-0000-000000000000}"/>
          </ac:spMkLst>
        </pc:spChg>
        <pc:spChg chg="mod">
          <ac:chgData name="Luana Porto" userId="738f4df66328e663" providerId="LiveId" clId="{31416749-D717-4AA0-B810-B4F782DC2DBA}" dt="2021-03-28T22:12:55.278" v="9" actId="14100"/>
          <ac:spMkLst>
            <pc:docMk/>
            <pc:sldMk cId="0" sldId="256"/>
            <ac:spMk id="16" creationId="{00000000-0000-0000-0000-000000000000}"/>
          </ac:spMkLst>
        </pc:spChg>
        <pc:spChg chg="mod">
          <ac:chgData name="Luana Porto" userId="738f4df66328e663" providerId="LiveId" clId="{31416749-D717-4AA0-B810-B4F782DC2DBA}" dt="2021-03-28T22:13:13.169" v="12" actId="14100"/>
          <ac:spMkLst>
            <pc:docMk/>
            <pc:sldMk cId="0" sldId="256"/>
            <ac:spMk id="19" creationId="{00000000-0000-0000-0000-000000000000}"/>
          </ac:spMkLst>
        </pc:spChg>
        <pc:spChg chg="mod">
          <ac:chgData name="Luana Porto" userId="738f4df66328e663" providerId="LiveId" clId="{31416749-D717-4AA0-B810-B4F782DC2DBA}" dt="2021-03-28T22:23:23.457" v="107" actId="14100"/>
          <ac:spMkLst>
            <pc:docMk/>
            <pc:sldMk cId="0" sldId="256"/>
            <ac:spMk id="20" creationId="{00000000-0000-0000-0000-000000000000}"/>
          </ac:spMkLst>
        </pc:spChg>
        <pc:spChg chg="mod">
          <ac:chgData name="Luana Porto" userId="738f4df66328e663" providerId="LiveId" clId="{31416749-D717-4AA0-B810-B4F782DC2DBA}" dt="2021-03-28T22:13:01.877" v="10" actId="14100"/>
          <ac:spMkLst>
            <pc:docMk/>
            <pc:sldMk cId="0" sldId="256"/>
            <ac:spMk id="22" creationId="{00000000-0000-0000-0000-000000000000}"/>
          </ac:spMkLst>
        </pc:spChg>
        <pc:spChg chg="mod">
          <ac:chgData name="Luana Porto" userId="738f4df66328e663" providerId="LiveId" clId="{31416749-D717-4AA0-B810-B4F782DC2DBA}" dt="2021-03-28T22:23:14.952" v="105" actId="14100"/>
          <ac:spMkLst>
            <pc:docMk/>
            <pc:sldMk cId="0" sldId="256"/>
            <ac:spMk id="23" creationId="{00000000-0000-0000-0000-000000000000}"/>
          </ac:spMkLst>
        </pc:spChg>
        <pc:spChg chg="mod">
          <ac:chgData name="Luana Porto" userId="738f4df66328e663" providerId="LiveId" clId="{31416749-D717-4AA0-B810-B4F782DC2DBA}" dt="2021-03-28T22:13:19.361" v="14" actId="14100"/>
          <ac:spMkLst>
            <pc:docMk/>
            <pc:sldMk cId="0" sldId="256"/>
            <ac:spMk id="25" creationId="{00000000-0000-0000-0000-000000000000}"/>
          </ac:spMkLst>
        </pc:spChg>
        <pc:spChg chg="mod">
          <ac:chgData name="Luana Porto" userId="738f4df66328e663" providerId="LiveId" clId="{31416749-D717-4AA0-B810-B4F782DC2DBA}" dt="2021-03-28T22:13:21.673" v="15" actId="14100"/>
          <ac:spMkLst>
            <pc:docMk/>
            <pc:sldMk cId="0" sldId="256"/>
            <ac:spMk id="27" creationId="{00000000-0000-0000-0000-000000000000}"/>
          </ac:spMkLst>
        </pc:spChg>
        <pc:spChg chg="mod">
          <ac:chgData name="Luana Porto" userId="738f4df66328e663" providerId="LiveId" clId="{31416749-D717-4AA0-B810-B4F782DC2DBA}" dt="2021-03-28T22:15:10.955" v="39" actId="14100"/>
          <ac:spMkLst>
            <pc:docMk/>
            <pc:sldMk cId="0" sldId="256"/>
            <ac:spMk id="29" creationId="{00000000-0000-0000-0000-000000000000}"/>
          </ac:spMkLst>
        </pc:spChg>
        <pc:spChg chg="mod">
          <ac:chgData name="Luana Porto" userId="738f4df66328e663" providerId="LiveId" clId="{31416749-D717-4AA0-B810-B4F782DC2DBA}" dt="2021-03-28T22:15:22.914" v="42" actId="14100"/>
          <ac:spMkLst>
            <pc:docMk/>
            <pc:sldMk cId="0" sldId="256"/>
            <ac:spMk id="30" creationId="{00000000-0000-0000-0000-000000000000}"/>
          </ac:spMkLst>
        </pc:spChg>
        <pc:spChg chg="mod">
          <ac:chgData name="Luana Porto" userId="738f4df66328e663" providerId="LiveId" clId="{31416749-D717-4AA0-B810-B4F782DC2DBA}" dt="2021-03-28T22:15:25.682" v="43" actId="1076"/>
          <ac:spMkLst>
            <pc:docMk/>
            <pc:sldMk cId="0" sldId="256"/>
            <ac:spMk id="31" creationId="{00000000-0000-0000-0000-000000000000}"/>
          </ac:spMkLst>
        </pc:spChg>
        <pc:spChg chg="add mod">
          <ac:chgData name="Luana Porto" userId="738f4df66328e663" providerId="LiveId" clId="{31416749-D717-4AA0-B810-B4F782DC2DBA}" dt="2021-03-28T22:21:13.426" v="98" actId="207"/>
          <ac:spMkLst>
            <pc:docMk/>
            <pc:sldMk cId="0" sldId="256"/>
            <ac:spMk id="32" creationId="{FC00D89F-37A3-4D43-A60A-092280645C91}"/>
          </ac:spMkLst>
        </pc:spChg>
        <pc:spChg chg="mod">
          <ac:chgData name="Luana Porto" userId="738f4df66328e663" providerId="LiveId" clId="{31416749-D717-4AA0-B810-B4F782DC2DBA}" dt="2021-03-28T22:15:38.993" v="47" actId="14100"/>
          <ac:spMkLst>
            <pc:docMk/>
            <pc:sldMk cId="0" sldId="256"/>
            <ac:spMk id="33" creationId="{00000000-0000-0000-0000-000000000000}"/>
          </ac:spMkLst>
        </pc:spChg>
        <pc:spChg chg="mod">
          <ac:chgData name="Luana Porto" userId="738f4df66328e663" providerId="LiveId" clId="{31416749-D717-4AA0-B810-B4F782DC2DBA}" dt="2021-03-28T22:14:57.520" v="36" actId="14100"/>
          <ac:spMkLst>
            <pc:docMk/>
            <pc:sldMk cId="0" sldId="256"/>
            <ac:spMk id="34" creationId="{00000000-0000-0000-0000-000000000000}"/>
          </ac:spMkLst>
        </pc:spChg>
        <pc:spChg chg="add mod">
          <ac:chgData name="Luana Porto" userId="738f4df66328e663" providerId="LiveId" clId="{31416749-D717-4AA0-B810-B4F782DC2DBA}" dt="2021-03-28T22:21:49.960" v="103" actId="20577"/>
          <ac:spMkLst>
            <pc:docMk/>
            <pc:sldMk cId="0" sldId="256"/>
            <ac:spMk id="35" creationId="{4A8FAC45-3D85-4560-B7FD-7E0052558300}"/>
          </ac:spMkLst>
        </pc:spChg>
        <pc:spChg chg="mod">
          <ac:chgData name="Luana Porto" userId="738f4df66328e663" providerId="LiveId" clId="{31416749-D717-4AA0-B810-B4F782DC2DBA}" dt="2021-03-28T22:12:40.040" v="4" actId="1076"/>
          <ac:spMkLst>
            <pc:docMk/>
            <pc:sldMk cId="0" sldId="256"/>
            <ac:spMk id="2052" creationId="{00000000-0000-0000-0000-000000000000}"/>
          </ac:spMkLst>
        </pc:spChg>
        <pc:spChg chg="mod">
          <ac:chgData name="Luana Porto" userId="738f4df66328e663" providerId="LiveId" clId="{31416749-D717-4AA0-B810-B4F782DC2DBA}" dt="2021-03-28T22:15:29.925" v="44" actId="1076"/>
          <ac:spMkLst>
            <pc:docMk/>
            <pc:sldMk cId="0" sldId="256"/>
            <ac:spMk id="2069" creationId="{00000000-0000-0000-0000-000000000000}"/>
          </ac:spMkLst>
        </pc:spChg>
        <pc:spChg chg="mod">
          <ac:chgData name="Luana Porto" userId="738f4df66328e663" providerId="LiveId" clId="{31416749-D717-4AA0-B810-B4F782DC2DBA}" dt="2021-03-28T22:14:54.847" v="35" actId="1076"/>
          <ac:spMkLst>
            <pc:docMk/>
            <pc:sldMk cId="0" sldId="256"/>
            <ac:spMk id="2072" creationId="{00000000-0000-0000-0000-000000000000}"/>
          </ac:spMkLst>
        </pc:spChg>
        <pc:spChg chg="mod">
          <ac:chgData name="Luana Porto" userId="738f4df66328e663" providerId="LiveId" clId="{31416749-D717-4AA0-B810-B4F782DC2DBA}" dt="2021-03-28T22:15:20.654" v="41" actId="1076"/>
          <ac:spMkLst>
            <pc:docMk/>
            <pc:sldMk cId="0" sldId="256"/>
            <ac:spMk id="2076" creationId="{00000000-0000-0000-0000-000000000000}"/>
          </ac:spMkLst>
        </pc:spChg>
        <pc:spChg chg="mod">
          <ac:chgData name="Luana Porto" userId="738f4df66328e663" providerId="LiveId" clId="{31416749-D717-4AA0-B810-B4F782DC2DBA}" dt="2021-03-28T22:15:06.718" v="38" actId="14100"/>
          <ac:spMkLst>
            <pc:docMk/>
            <pc:sldMk cId="0" sldId="256"/>
            <ac:spMk id="2077" creationId="{00000000-0000-0000-0000-000000000000}"/>
          </ac:spMkLst>
        </pc:spChg>
        <pc:spChg chg="mod">
          <ac:chgData name="Luana Porto" userId="738f4df66328e663" providerId="LiveId" clId="{31416749-D717-4AA0-B810-B4F782DC2DBA}" dt="2021-03-28T22:15:35.123" v="46" actId="1076"/>
          <ac:spMkLst>
            <pc:docMk/>
            <pc:sldMk cId="0" sldId="256"/>
            <ac:spMk id="2078" creationId="{00000000-0000-0000-0000-000000000000}"/>
          </ac:spMkLst>
        </pc:spChg>
        <pc:picChg chg="add mod">
          <ac:chgData name="Luana Porto" userId="738f4df66328e663" providerId="LiveId" clId="{31416749-D717-4AA0-B810-B4F782DC2DBA}" dt="2021-03-28T22:21:54.299" v="104" actId="14100"/>
          <ac:picMkLst>
            <pc:docMk/>
            <pc:sldMk cId="0" sldId="256"/>
            <ac:picMk id="2" creationId="{A1CC8C9F-45EB-4D6C-9CA2-2EF1E0BB3D1C}"/>
          </ac:picMkLst>
        </pc:picChg>
        <pc:picChg chg="mod">
          <ac:chgData name="Luana Porto" userId="738f4df66328e663" providerId="LiveId" clId="{31416749-D717-4AA0-B810-B4F782DC2DBA}" dt="2021-03-28T22:12:37.447" v="3" actId="14100"/>
          <ac:picMkLst>
            <pc:docMk/>
            <pc:sldMk cId="0" sldId="256"/>
            <ac:picMk id="3" creationId="{00000000-0000-0000-0000-000000000000}"/>
          </ac:picMkLst>
        </pc:picChg>
        <pc:picChg chg="add del">
          <ac:chgData name="Luana Porto" userId="738f4df66328e663" providerId="LiveId" clId="{31416749-D717-4AA0-B810-B4F782DC2DBA}" dt="2021-03-28T22:18:36.778" v="93" actId="478"/>
          <ac:picMkLst>
            <pc:docMk/>
            <pc:sldMk cId="0" sldId="256"/>
            <ac:picMk id="4" creationId="{9074914C-5BF9-4EFC-9AE3-B4DFDF6ECF4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9947" y="11183263"/>
            <a:ext cx="27539395" cy="7716609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893" y="20399852"/>
            <a:ext cx="22679502" cy="91999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99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599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399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199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999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799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599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399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8C686-A745-491E-A324-78824DADDFC1}" type="datetimeFigureOut">
              <a:rPr lang="pt-BR"/>
              <a:pPr>
                <a:defRPr/>
              </a:pPr>
              <a:t>28/03/2021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EDD45-C66E-48C7-92F4-8FD0A24A7F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1775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C4F31-1657-4C61-9F94-9EC86A53B162}" type="datetimeFigureOut">
              <a:rPr lang="pt-BR"/>
              <a:pPr>
                <a:defRPr/>
              </a:pPr>
              <a:t>28/03/2021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37BFB-4E79-4539-B0E2-7DDDB0A59C3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990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89484" y="1441669"/>
            <a:ext cx="7289840" cy="3071644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19965" y="1441669"/>
            <a:ext cx="21329531" cy="30716442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B5444-4965-4503-B886-DC29A51CEEB7}" type="datetimeFigureOut">
              <a:rPr lang="pt-BR"/>
              <a:pPr>
                <a:defRPr/>
              </a:pPr>
              <a:t>28/03/2021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38124-5BDB-4CC9-A90F-F284BEEABBF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4361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4BFC5-8CB5-4BAB-9615-D3CCAD13CD5D}" type="datetimeFigureOut">
              <a:rPr lang="pt-BR"/>
              <a:pPr>
                <a:defRPr/>
              </a:pPr>
              <a:t>28/03/2021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CA22D-7A7D-48C5-A88C-077265632F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5360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322" y="23133166"/>
            <a:ext cx="27539395" cy="7149948"/>
          </a:xfrm>
        </p:spPr>
        <p:txBody>
          <a:bodyPr anchor="t"/>
          <a:lstStyle>
            <a:lvl1pPr algn="l">
              <a:defRPr sz="15748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322" y="15258233"/>
            <a:ext cx="27539395" cy="7874939"/>
          </a:xfrm>
        </p:spPr>
        <p:txBody>
          <a:bodyPr anchor="b"/>
          <a:lstStyle>
            <a:lvl1pPr marL="0" indent="0">
              <a:buNone/>
              <a:defRPr sz="7874">
                <a:solidFill>
                  <a:schemeClr val="tx1">
                    <a:tint val="75000"/>
                  </a:schemeClr>
                </a:solidFill>
              </a:defRPr>
            </a:lvl1pPr>
            <a:lvl2pPr marL="1799996" indent="0">
              <a:buNone/>
              <a:defRPr sz="7087">
                <a:solidFill>
                  <a:schemeClr val="tx1">
                    <a:tint val="75000"/>
                  </a:schemeClr>
                </a:solidFill>
              </a:defRPr>
            </a:lvl2pPr>
            <a:lvl3pPr marL="359999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3pPr>
            <a:lvl4pPr marL="5399989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4pPr>
            <a:lvl5pPr marL="7199986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5pPr>
            <a:lvl6pPr marL="8999982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6pPr>
            <a:lvl7pPr marL="10799978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7pPr>
            <a:lvl8pPr marL="12599975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8pPr>
            <a:lvl9pPr marL="14399971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8272D-5735-4B57-8A74-8F18023072D7}" type="datetimeFigureOut">
              <a:rPr lang="pt-BR"/>
              <a:pPr>
                <a:defRPr/>
              </a:pPr>
              <a:t>28/03/2021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7DBD3-7420-4102-BDA6-45040EFEE6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958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19964" y="8399949"/>
            <a:ext cx="14309686" cy="23758162"/>
          </a:xfrm>
        </p:spPr>
        <p:txBody>
          <a:bodyPr/>
          <a:lstStyle>
            <a:lvl1pPr>
              <a:defRPr sz="11024"/>
            </a:lvl1pPr>
            <a:lvl2pPr>
              <a:defRPr sz="9449"/>
            </a:lvl2pPr>
            <a:lvl3pPr>
              <a:defRPr sz="7874"/>
            </a:lvl3pPr>
            <a:lvl4pPr>
              <a:defRPr sz="7087"/>
            </a:lvl4pPr>
            <a:lvl5pPr>
              <a:defRPr sz="7087"/>
            </a:lvl5pPr>
            <a:lvl6pPr>
              <a:defRPr sz="7087"/>
            </a:lvl6pPr>
            <a:lvl7pPr>
              <a:defRPr sz="7087"/>
            </a:lvl7pPr>
            <a:lvl8pPr>
              <a:defRPr sz="7087"/>
            </a:lvl8pPr>
            <a:lvl9pPr>
              <a:defRPr sz="7087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69638" y="8399949"/>
            <a:ext cx="14309686" cy="23758162"/>
          </a:xfrm>
        </p:spPr>
        <p:txBody>
          <a:bodyPr/>
          <a:lstStyle>
            <a:lvl1pPr>
              <a:defRPr sz="11024"/>
            </a:lvl1pPr>
            <a:lvl2pPr>
              <a:defRPr sz="9449"/>
            </a:lvl2pPr>
            <a:lvl3pPr>
              <a:defRPr sz="7874"/>
            </a:lvl3pPr>
            <a:lvl4pPr>
              <a:defRPr sz="7087"/>
            </a:lvl4pPr>
            <a:lvl5pPr>
              <a:defRPr sz="7087"/>
            </a:lvl5pPr>
            <a:lvl6pPr>
              <a:defRPr sz="7087"/>
            </a:lvl6pPr>
            <a:lvl7pPr>
              <a:defRPr sz="7087"/>
            </a:lvl7pPr>
            <a:lvl8pPr>
              <a:defRPr sz="7087"/>
            </a:lvl8pPr>
            <a:lvl9pPr>
              <a:defRPr sz="7087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C4363-D538-4B47-9452-48B41C228183}" type="datetimeFigureOut">
              <a:rPr lang="pt-BR"/>
              <a:pPr>
                <a:defRPr/>
              </a:pPr>
              <a:t>28/03/2021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53997-1963-49CF-9936-A18E1775AC4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76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72" y="8058276"/>
            <a:ext cx="14315312" cy="3358306"/>
          </a:xfrm>
        </p:spPr>
        <p:txBody>
          <a:bodyPr anchor="b"/>
          <a:lstStyle>
            <a:lvl1pPr marL="0" indent="0">
              <a:buNone/>
              <a:defRPr sz="9449" b="1"/>
            </a:lvl1pPr>
            <a:lvl2pPr marL="1799996" indent="0">
              <a:buNone/>
              <a:defRPr sz="7874" b="1"/>
            </a:lvl2pPr>
            <a:lvl3pPr marL="3599993" indent="0">
              <a:buNone/>
              <a:defRPr sz="7087" b="1"/>
            </a:lvl3pPr>
            <a:lvl4pPr marL="5399989" indent="0">
              <a:buNone/>
              <a:defRPr sz="6299" b="1"/>
            </a:lvl4pPr>
            <a:lvl5pPr marL="7199986" indent="0">
              <a:buNone/>
              <a:defRPr sz="6299" b="1"/>
            </a:lvl5pPr>
            <a:lvl6pPr marL="8999982" indent="0">
              <a:buNone/>
              <a:defRPr sz="6299" b="1"/>
            </a:lvl6pPr>
            <a:lvl7pPr marL="10799978" indent="0">
              <a:buNone/>
              <a:defRPr sz="6299" b="1"/>
            </a:lvl7pPr>
            <a:lvl8pPr marL="12599975" indent="0">
              <a:buNone/>
              <a:defRPr sz="6299" b="1"/>
            </a:lvl8pPr>
            <a:lvl9pPr marL="14399971" indent="0">
              <a:buNone/>
              <a:defRPr sz="629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972" y="11416582"/>
            <a:ext cx="14315312" cy="20741518"/>
          </a:xfrm>
        </p:spPr>
        <p:txBody>
          <a:bodyPr/>
          <a:lstStyle>
            <a:lvl1pPr>
              <a:defRPr sz="9449"/>
            </a:lvl1pPr>
            <a:lvl2pPr>
              <a:defRPr sz="7874"/>
            </a:lvl2pPr>
            <a:lvl3pPr>
              <a:defRPr sz="7087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8397" y="8058276"/>
            <a:ext cx="14320934" cy="3358306"/>
          </a:xfrm>
        </p:spPr>
        <p:txBody>
          <a:bodyPr anchor="b"/>
          <a:lstStyle>
            <a:lvl1pPr marL="0" indent="0">
              <a:buNone/>
              <a:defRPr sz="9449" b="1"/>
            </a:lvl1pPr>
            <a:lvl2pPr marL="1799996" indent="0">
              <a:buNone/>
              <a:defRPr sz="7874" b="1"/>
            </a:lvl2pPr>
            <a:lvl3pPr marL="3599993" indent="0">
              <a:buNone/>
              <a:defRPr sz="7087" b="1"/>
            </a:lvl3pPr>
            <a:lvl4pPr marL="5399989" indent="0">
              <a:buNone/>
              <a:defRPr sz="6299" b="1"/>
            </a:lvl4pPr>
            <a:lvl5pPr marL="7199986" indent="0">
              <a:buNone/>
              <a:defRPr sz="6299" b="1"/>
            </a:lvl5pPr>
            <a:lvl6pPr marL="8999982" indent="0">
              <a:buNone/>
              <a:defRPr sz="6299" b="1"/>
            </a:lvl6pPr>
            <a:lvl7pPr marL="10799978" indent="0">
              <a:buNone/>
              <a:defRPr sz="6299" b="1"/>
            </a:lvl7pPr>
            <a:lvl8pPr marL="12599975" indent="0">
              <a:buNone/>
              <a:defRPr sz="6299" b="1"/>
            </a:lvl8pPr>
            <a:lvl9pPr marL="14399971" indent="0">
              <a:buNone/>
              <a:defRPr sz="629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8397" y="11416582"/>
            <a:ext cx="14320934" cy="20741518"/>
          </a:xfrm>
        </p:spPr>
        <p:txBody>
          <a:bodyPr/>
          <a:lstStyle>
            <a:lvl1pPr>
              <a:defRPr sz="9449"/>
            </a:lvl1pPr>
            <a:lvl2pPr>
              <a:defRPr sz="7874"/>
            </a:lvl2pPr>
            <a:lvl3pPr>
              <a:defRPr sz="7087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4A758-7A86-4059-9439-DCA1860E27AA}" type="datetimeFigureOut">
              <a:rPr lang="pt-BR"/>
              <a:pPr>
                <a:defRPr/>
              </a:pPr>
              <a:t>28/03/2021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94F82-4585-493A-9999-36340F673D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1069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0E598-C95A-4C72-81C2-B58ED32E28CF}" type="datetimeFigureOut">
              <a:rPr lang="pt-BR"/>
              <a:pPr>
                <a:defRPr/>
              </a:pPr>
              <a:t>28/03/2021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F4093-A040-424F-ABF6-27CE1E4A421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2032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79013-43E4-4DB7-9119-383AA3BA87E4}" type="datetimeFigureOut">
              <a:rPr lang="pt-BR"/>
              <a:pPr>
                <a:defRPr/>
              </a:pPr>
              <a:t>28/03/2021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EE46E-92CD-40D3-93B2-EA167D2EE38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257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71" y="1433324"/>
            <a:ext cx="10659144" cy="6099956"/>
          </a:xfrm>
        </p:spPr>
        <p:txBody>
          <a:bodyPr anchor="b"/>
          <a:lstStyle>
            <a:lvl1pPr algn="l">
              <a:defRPr sz="7874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7227" y="1433326"/>
            <a:ext cx="18112104" cy="30724780"/>
          </a:xfrm>
        </p:spPr>
        <p:txBody>
          <a:bodyPr/>
          <a:lstStyle>
            <a:lvl1pPr>
              <a:defRPr sz="12598"/>
            </a:lvl1pPr>
            <a:lvl2pPr>
              <a:defRPr sz="11024"/>
            </a:lvl2pPr>
            <a:lvl3pPr>
              <a:defRPr sz="9449"/>
            </a:lvl3pPr>
            <a:lvl4pPr>
              <a:defRPr sz="7874"/>
            </a:lvl4pPr>
            <a:lvl5pPr>
              <a:defRPr sz="7874"/>
            </a:lvl5pPr>
            <a:lvl6pPr>
              <a:defRPr sz="7874"/>
            </a:lvl6pPr>
            <a:lvl7pPr>
              <a:defRPr sz="7874"/>
            </a:lvl7pPr>
            <a:lvl8pPr>
              <a:defRPr sz="7874"/>
            </a:lvl8pPr>
            <a:lvl9pPr>
              <a:defRPr sz="7874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971" y="7533286"/>
            <a:ext cx="10659144" cy="24624825"/>
          </a:xfrm>
        </p:spPr>
        <p:txBody>
          <a:bodyPr/>
          <a:lstStyle>
            <a:lvl1pPr marL="0" indent="0">
              <a:buNone/>
              <a:defRPr sz="5512"/>
            </a:lvl1pPr>
            <a:lvl2pPr marL="1799996" indent="0">
              <a:buNone/>
              <a:defRPr sz="4724"/>
            </a:lvl2pPr>
            <a:lvl3pPr marL="3599993" indent="0">
              <a:buNone/>
              <a:defRPr sz="3937"/>
            </a:lvl3pPr>
            <a:lvl4pPr marL="5399989" indent="0">
              <a:buNone/>
              <a:defRPr sz="3543"/>
            </a:lvl4pPr>
            <a:lvl5pPr marL="7199986" indent="0">
              <a:buNone/>
              <a:defRPr sz="3543"/>
            </a:lvl5pPr>
            <a:lvl6pPr marL="8999982" indent="0">
              <a:buNone/>
              <a:defRPr sz="3543"/>
            </a:lvl6pPr>
            <a:lvl7pPr marL="10799978" indent="0">
              <a:buNone/>
              <a:defRPr sz="3543"/>
            </a:lvl7pPr>
            <a:lvl8pPr marL="12599975" indent="0">
              <a:buNone/>
              <a:defRPr sz="3543"/>
            </a:lvl8pPr>
            <a:lvl9pPr marL="14399971" indent="0">
              <a:buNone/>
              <a:defRPr sz="354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332D6-F6D1-4CAE-A783-9E108F810F1C}" type="datetimeFigureOut">
              <a:rPr lang="pt-BR"/>
              <a:pPr>
                <a:defRPr/>
              </a:pPr>
              <a:t>28/03/2021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8DD55-23E9-42EC-8298-25C02C13889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619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487" y="25199823"/>
            <a:ext cx="19439573" cy="2974982"/>
          </a:xfrm>
        </p:spPr>
        <p:txBody>
          <a:bodyPr anchor="b"/>
          <a:lstStyle>
            <a:lvl1pPr algn="l">
              <a:defRPr sz="7874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487" y="3216642"/>
            <a:ext cx="19439573" cy="21599843"/>
          </a:xfrm>
        </p:spPr>
        <p:txBody>
          <a:bodyPr rtlCol="0">
            <a:normAutofit/>
          </a:bodyPr>
          <a:lstStyle>
            <a:lvl1pPr marL="0" indent="0">
              <a:buNone/>
              <a:defRPr sz="12598"/>
            </a:lvl1pPr>
            <a:lvl2pPr marL="1799996" indent="0">
              <a:buNone/>
              <a:defRPr sz="11024"/>
            </a:lvl2pPr>
            <a:lvl3pPr marL="3599993" indent="0">
              <a:buNone/>
              <a:defRPr sz="9449"/>
            </a:lvl3pPr>
            <a:lvl4pPr marL="5399989" indent="0">
              <a:buNone/>
              <a:defRPr sz="7874"/>
            </a:lvl4pPr>
            <a:lvl5pPr marL="7199986" indent="0">
              <a:buNone/>
              <a:defRPr sz="7874"/>
            </a:lvl5pPr>
            <a:lvl6pPr marL="8999982" indent="0">
              <a:buNone/>
              <a:defRPr sz="7874"/>
            </a:lvl6pPr>
            <a:lvl7pPr marL="10799978" indent="0">
              <a:buNone/>
              <a:defRPr sz="7874"/>
            </a:lvl7pPr>
            <a:lvl8pPr marL="12599975" indent="0">
              <a:buNone/>
              <a:defRPr sz="7874"/>
            </a:lvl8pPr>
            <a:lvl9pPr marL="14399971" indent="0">
              <a:buNone/>
              <a:defRPr sz="7874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487" y="28174805"/>
            <a:ext cx="19439573" cy="4224965"/>
          </a:xfrm>
        </p:spPr>
        <p:txBody>
          <a:bodyPr/>
          <a:lstStyle>
            <a:lvl1pPr marL="0" indent="0">
              <a:buNone/>
              <a:defRPr sz="5512"/>
            </a:lvl1pPr>
            <a:lvl2pPr marL="1799996" indent="0">
              <a:buNone/>
              <a:defRPr sz="4724"/>
            </a:lvl2pPr>
            <a:lvl3pPr marL="3599993" indent="0">
              <a:buNone/>
              <a:defRPr sz="3937"/>
            </a:lvl3pPr>
            <a:lvl4pPr marL="5399989" indent="0">
              <a:buNone/>
              <a:defRPr sz="3543"/>
            </a:lvl4pPr>
            <a:lvl5pPr marL="7199986" indent="0">
              <a:buNone/>
              <a:defRPr sz="3543"/>
            </a:lvl5pPr>
            <a:lvl6pPr marL="8999982" indent="0">
              <a:buNone/>
              <a:defRPr sz="3543"/>
            </a:lvl6pPr>
            <a:lvl7pPr marL="10799978" indent="0">
              <a:buNone/>
              <a:defRPr sz="3543"/>
            </a:lvl7pPr>
            <a:lvl8pPr marL="12599975" indent="0">
              <a:buNone/>
              <a:defRPr sz="3543"/>
            </a:lvl8pPr>
            <a:lvl9pPr marL="14399971" indent="0">
              <a:buNone/>
              <a:defRPr sz="354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3D440-C6F6-4E13-9A1E-EF5A26E627C6}" type="datetimeFigureOut">
              <a:rPr lang="pt-BR"/>
              <a:pPr>
                <a:defRPr/>
              </a:pPr>
              <a:t>28/03/2021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4DF45-16B2-41DA-98FD-2617EF47B5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0574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1619965" y="1443742"/>
            <a:ext cx="29159359" cy="5999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1619965" y="8399939"/>
            <a:ext cx="29159359" cy="23756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19964" y="33368511"/>
            <a:ext cx="7559834" cy="19124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4724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A816AF-14A9-4DE9-8D44-15D48DED2D96}" type="datetimeFigureOut">
              <a:rPr lang="pt-BR"/>
              <a:pPr>
                <a:defRPr/>
              </a:pPr>
              <a:t>28/03/2021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69757" y="33368511"/>
            <a:ext cx="10259775" cy="19124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4724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19490" y="33368511"/>
            <a:ext cx="7559834" cy="191248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4724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99A1448-E82C-4749-BF4E-34AF372F2EF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17323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17323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17323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17323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17323">
          <a:solidFill>
            <a:schemeClr val="tx1"/>
          </a:solidFill>
          <a:latin typeface="Calibri" pitchFamily="34" charset="0"/>
        </a:defRPr>
      </a:lvl5pPr>
      <a:lvl6pPr marL="1799996" algn="ctr" rtl="0" eaLnBrk="1" fontAlgn="base" hangingPunct="1">
        <a:spcBef>
          <a:spcPct val="0"/>
        </a:spcBef>
        <a:spcAft>
          <a:spcPct val="0"/>
        </a:spcAft>
        <a:defRPr sz="17323">
          <a:solidFill>
            <a:schemeClr val="tx1"/>
          </a:solidFill>
          <a:latin typeface="Calibri" pitchFamily="34" charset="0"/>
        </a:defRPr>
      </a:lvl6pPr>
      <a:lvl7pPr marL="3599993" algn="ctr" rtl="0" eaLnBrk="1" fontAlgn="base" hangingPunct="1">
        <a:spcBef>
          <a:spcPct val="0"/>
        </a:spcBef>
        <a:spcAft>
          <a:spcPct val="0"/>
        </a:spcAft>
        <a:defRPr sz="17323">
          <a:solidFill>
            <a:schemeClr val="tx1"/>
          </a:solidFill>
          <a:latin typeface="Calibri" pitchFamily="34" charset="0"/>
        </a:defRPr>
      </a:lvl7pPr>
      <a:lvl8pPr marL="5399989" algn="ctr" rtl="0" eaLnBrk="1" fontAlgn="base" hangingPunct="1">
        <a:spcBef>
          <a:spcPct val="0"/>
        </a:spcBef>
        <a:spcAft>
          <a:spcPct val="0"/>
        </a:spcAft>
        <a:defRPr sz="17323">
          <a:solidFill>
            <a:schemeClr val="tx1"/>
          </a:solidFill>
          <a:latin typeface="Calibri" pitchFamily="34" charset="0"/>
        </a:defRPr>
      </a:lvl8pPr>
      <a:lvl9pPr marL="7199986" algn="ctr" rtl="0" eaLnBrk="1" fontAlgn="base" hangingPunct="1">
        <a:spcBef>
          <a:spcPct val="0"/>
        </a:spcBef>
        <a:spcAft>
          <a:spcPct val="0"/>
        </a:spcAft>
        <a:defRPr sz="17323">
          <a:solidFill>
            <a:schemeClr val="tx1"/>
          </a:solidFill>
          <a:latin typeface="Calibri" pitchFamily="34" charset="0"/>
        </a:defRPr>
      </a:lvl9pPr>
    </p:titleStyle>
    <p:bodyStyle>
      <a:lvl1pPr marL="1349997" indent="-1349997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2598" kern="1200">
          <a:solidFill>
            <a:schemeClr val="tx1"/>
          </a:solidFill>
          <a:latin typeface="+mn-lt"/>
          <a:ea typeface="+mn-ea"/>
          <a:cs typeface="+mn-cs"/>
        </a:defRPr>
      </a:lvl1pPr>
      <a:lvl2pPr marL="2924994" indent="-1124998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1024" kern="1200">
          <a:solidFill>
            <a:schemeClr val="tx1"/>
          </a:solidFill>
          <a:latin typeface="+mn-lt"/>
          <a:ea typeface="+mn-ea"/>
          <a:cs typeface="+mn-cs"/>
        </a:defRPr>
      </a:lvl2pPr>
      <a:lvl3pPr marL="4499991" indent="-899998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3pPr>
      <a:lvl4pPr marL="6299987" indent="-899998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7874" kern="1200">
          <a:solidFill>
            <a:schemeClr val="tx1"/>
          </a:solidFill>
          <a:latin typeface="+mn-lt"/>
          <a:ea typeface="+mn-ea"/>
          <a:cs typeface="+mn-cs"/>
        </a:defRPr>
      </a:lvl4pPr>
      <a:lvl5pPr marL="8099984" indent="-899998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7874" kern="1200">
          <a:solidFill>
            <a:schemeClr val="tx1"/>
          </a:solidFill>
          <a:latin typeface="+mn-lt"/>
          <a:ea typeface="+mn-ea"/>
          <a:cs typeface="+mn-cs"/>
        </a:defRPr>
      </a:lvl5pPr>
      <a:lvl6pPr marL="9899980" indent="-899998" algn="l" defTabSz="3599993" rtl="0" eaLnBrk="1" latinLnBrk="0" hangingPunct="1">
        <a:spcBef>
          <a:spcPct val="20000"/>
        </a:spcBef>
        <a:buFont typeface="Arial" panose="020B0604020202020204" pitchFamily="34" charset="0"/>
        <a:buChar char="•"/>
        <a:defRPr sz="7874" kern="1200">
          <a:solidFill>
            <a:schemeClr val="tx1"/>
          </a:solidFill>
          <a:latin typeface="+mn-lt"/>
          <a:ea typeface="+mn-ea"/>
          <a:cs typeface="+mn-cs"/>
        </a:defRPr>
      </a:lvl6pPr>
      <a:lvl7pPr marL="11699977" indent="-899998" algn="l" defTabSz="3599993" rtl="0" eaLnBrk="1" latinLnBrk="0" hangingPunct="1">
        <a:spcBef>
          <a:spcPct val="20000"/>
        </a:spcBef>
        <a:buFont typeface="Arial" panose="020B0604020202020204" pitchFamily="34" charset="0"/>
        <a:buChar char="•"/>
        <a:defRPr sz="7874" kern="1200">
          <a:solidFill>
            <a:schemeClr val="tx1"/>
          </a:solidFill>
          <a:latin typeface="+mn-lt"/>
          <a:ea typeface="+mn-ea"/>
          <a:cs typeface="+mn-cs"/>
        </a:defRPr>
      </a:lvl7pPr>
      <a:lvl8pPr marL="13499973" indent="-899998" algn="l" defTabSz="3599993" rtl="0" eaLnBrk="1" latinLnBrk="0" hangingPunct="1">
        <a:spcBef>
          <a:spcPct val="20000"/>
        </a:spcBef>
        <a:buFont typeface="Arial" panose="020B0604020202020204" pitchFamily="34" charset="0"/>
        <a:buChar char="•"/>
        <a:defRPr sz="7874" kern="1200">
          <a:solidFill>
            <a:schemeClr val="tx1"/>
          </a:solidFill>
          <a:latin typeface="+mn-lt"/>
          <a:ea typeface="+mn-ea"/>
          <a:cs typeface="+mn-cs"/>
        </a:defRPr>
      </a:lvl8pPr>
      <a:lvl9pPr marL="15299969" indent="-899998" algn="l" defTabSz="3599993" rtl="0" eaLnBrk="1" latinLnBrk="0" hangingPunct="1">
        <a:spcBef>
          <a:spcPct val="20000"/>
        </a:spcBef>
        <a:buFont typeface="Arial" panose="020B0604020202020204" pitchFamily="34" charset="0"/>
        <a:buChar char="•"/>
        <a:defRPr sz="787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1pPr>
      <a:lvl2pPr marL="179999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2pPr>
      <a:lvl3pPr marL="3599993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3pPr>
      <a:lvl4pPr marL="5399989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719998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8999982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0799978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2599975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4399971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de cantos arredondados 15"/>
          <p:cNvSpPr/>
          <p:nvPr/>
        </p:nvSpPr>
        <p:spPr>
          <a:xfrm>
            <a:off x="537904" y="8087451"/>
            <a:ext cx="31323478" cy="311872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331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5512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537903" y="5047617"/>
            <a:ext cx="31323479" cy="277104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331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5512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2" name="CaixaDeTexto 12"/>
          <p:cNvSpPr txBox="1">
            <a:spLocks noChangeArrowheads="1"/>
          </p:cNvSpPr>
          <p:nvPr/>
        </p:nvSpPr>
        <p:spPr bwMode="auto">
          <a:xfrm>
            <a:off x="3980984" y="5182193"/>
            <a:ext cx="10774921" cy="2091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4331" b="1">
                <a:solidFill>
                  <a:schemeClr val="tx2"/>
                </a:solidFill>
                <a:latin typeface="Arial" panose="020B0604020202020204" pitchFamily="34" charset="0"/>
              </a:rPr>
              <a:t>NOME DA IES - CÂMPUS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4331" b="1">
                <a:solidFill>
                  <a:schemeClr val="tx2"/>
                </a:solidFill>
                <a:latin typeface="Arial" panose="020B0604020202020204" pitchFamily="34" charset="0"/>
              </a:rPr>
              <a:t>Subprojeto SIIC: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4331" b="1">
                <a:solidFill>
                  <a:schemeClr val="tx2"/>
                </a:solidFill>
                <a:latin typeface="Arial" panose="020B0604020202020204" pitchFamily="34" charset="0"/>
              </a:rPr>
              <a:t>Área do Conhecimento:</a:t>
            </a:r>
          </a:p>
        </p:txBody>
      </p:sp>
      <p:sp>
        <p:nvSpPr>
          <p:cNvPr id="2053" name="CaixaDeTexto 14"/>
          <p:cNvSpPr txBox="1">
            <a:spLocks noChangeArrowheads="1"/>
          </p:cNvSpPr>
          <p:nvPr/>
        </p:nvSpPr>
        <p:spPr bwMode="auto">
          <a:xfrm>
            <a:off x="2893493" y="8731198"/>
            <a:ext cx="10774921" cy="2091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4331" b="1" dirty="0">
                <a:solidFill>
                  <a:schemeClr val="tx2"/>
                </a:solidFill>
                <a:latin typeface="Arial" panose="020B0604020202020204" pitchFamily="34" charset="0"/>
              </a:rPr>
              <a:t>Nome (s):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4331" b="1" dirty="0">
                <a:solidFill>
                  <a:schemeClr val="tx2"/>
                </a:solidFill>
                <a:latin typeface="Arial" panose="020B0604020202020204" pitchFamily="34" charset="0"/>
              </a:rPr>
              <a:t>Orientador: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4331" b="1" dirty="0">
                <a:solidFill>
                  <a:schemeClr val="tx2"/>
                </a:solidFill>
                <a:latin typeface="Arial" panose="020B0604020202020204" pitchFamily="34" charset="0"/>
              </a:rPr>
              <a:t>Órgão financiador: </a:t>
            </a:r>
          </a:p>
        </p:txBody>
      </p:sp>
      <p:sp>
        <p:nvSpPr>
          <p:cNvPr id="2054" name="CaixaDeTexto 13"/>
          <p:cNvSpPr txBox="1">
            <a:spLocks noChangeArrowheads="1"/>
          </p:cNvSpPr>
          <p:nvPr/>
        </p:nvSpPr>
        <p:spPr bwMode="auto">
          <a:xfrm>
            <a:off x="8505952" y="8193694"/>
            <a:ext cx="15874884" cy="819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724" b="1">
                <a:solidFill>
                  <a:schemeClr val="tx2"/>
                </a:solidFill>
                <a:latin typeface="Arial" panose="020B0604020202020204" pitchFamily="34" charset="0"/>
              </a:rPr>
              <a:t>TÍTULO DO TRABALHO</a:t>
            </a:r>
          </a:p>
        </p:txBody>
      </p:sp>
      <p:sp>
        <p:nvSpPr>
          <p:cNvPr id="19" name="Retângulo de cantos arredondados 18"/>
          <p:cNvSpPr/>
          <p:nvPr/>
        </p:nvSpPr>
        <p:spPr>
          <a:xfrm>
            <a:off x="537903" y="11487426"/>
            <a:ext cx="15368005" cy="144372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331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5512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7" name="CaixaDeTexto 17"/>
          <p:cNvSpPr txBox="1">
            <a:spLocks noChangeArrowheads="1"/>
          </p:cNvSpPr>
          <p:nvPr/>
        </p:nvSpPr>
        <p:spPr bwMode="auto">
          <a:xfrm>
            <a:off x="2787242" y="11668677"/>
            <a:ext cx="13074905" cy="8193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sz="4724" b="1" dirty="0">
                <a:solidFill>
                  <a:schemeClr val="tx2"/>
                </a:solidFill>
                <a:latin typeface="Arial" panose="020B0604020202020204" pitchFamily="34" charset="0"/>
              </a:rPr>
              <a:t>INTRODUÇÃO/OBJETIVOS</a:t>
            </a: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16505904" y="11456279"/>
            <a:ext cx="15355478" cy="147487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331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5512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9" name="CaixaDeTexto 20"/>
          <p:cNvSpPr txBox="1">
            <a:spLocks noChangeArrowheads="1"/>
          </p:cNvSpPr>
          <p:nvPr/>
        </p:nvSpPr>
        <p:spPr bwMode="auto">
          <a:xfrm>
            <a:off x="16818391" y="11737425"/>
            <a:ext cx="12799907" cy="8193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sz="4724" b="1" dirty="0">
                <a:solidFill>
                  <a:schemeClr val="tx2"/>
                </a:solidFill>
                <a:latin typeface="Arial" panose="020B0604020202020204" pitchFamily="34" charset="0"/>
              </a:rPr>
              <a:t>RESULTADOS E DISCUSSÕES</a:t>
            </a: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537903" y="13287413"/>
            <a:ext cx="15380495" cy="808176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724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tângulo de cantos arredondados 22"/>
          <p:cNvSpPr/>
          <p:nvPr/>
        </p:nvSpPr>
        <p:spPr>
          <a:xfrm>
            <a:off x="16443404" y="13394251"/>
            <a:ext cx="15417978" cy="814309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331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5512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tângulo de cantos arredondados 24"/>
          <p:cNvSpPr/>
          <p:nvPr/>
        </p:nvSpPr>
        <p:spPr>
          <a:xfrm>
            <a:off x="537903" y="21862341"/>
            <a:ext cx="15368005" cy="158807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331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5512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2" name="CaixaDeTexto 25"/>
          <p:cNvSpPr txBox="1">
            <a:spLocks noChangeArrowheads="1"/>
          </p:cNvSpPr>
          <p:nvPr/>
        </p:nvSpPr>
        <p:spPr bwMode="auto">
          <a:xfrm>
            <a:off x="2830993" y="22093601"/>
            <a:ext cx="13074905" cy="819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724" b="1">
                <a:solidFill>
                  <a:schemeClr val="tx2"/>
                </a:solidFill>
                <a:latin typeface="Arial" panose="020B0604020202020204" pitchFamily="34" charset="0"/>
              </a:rPr>
              <a:t>METODOLOGIA</a:t>
            </a:r>
          </a:p>
        </p:txBody>
      </p:sp>
      <p:sp>
        <p:nvSpPr>
          <p:cNvPr id="27" name="Retângulo de cantos arredondados 26"/>
          <p:cNvSpPr/>
          <p:nvPr/>
        </p:nvSpPr>
        <p:spPr>
          <a:xfrm>
            <a:off x="16455903" y="21862341"/>
            <a:ext cx="15368005" cy="148177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331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5512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5" name="CaixaDeTexto 27"/>
          <p:cNvSpPr txBox="1">
            <a:spLocks noChangeArrowheads="1"/>
          </p:cNvSpPr>
          <p:nvPr/>
        </p:nvSpPr>
        <p:spPr bwMode="auto">
          <a:xfrm>
            <a:off x="16543393" y="22131100"/>
            <a:ext cx="12918654" cy="8193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sz="4724" b="1" dirty="0">
                <a:solidFill>
                  <a:schemeClr val="tx2"/>
                </a:solidFill>
                <a:latin typeface="Arial" panose="020B0604020202020204" pitchFamily="34" charset="0"/>
              </a:rPr>
              <a:t>CONCLUSÃO</a:t>
            </a:r>
          </a:p>
        </p:txBody>
      </p:sp>
      <p:sp>
        <p:nvSpPr>
          <p:cNvPr id="29" name="Retângulo de cantos arredondados 28"/>
          <p:cNvSpPr/>
          <p:nvPr/>
        </p:nvSpPr>
        <p:spPr>
          <a:xfrm>
            <a:off x="537901" y="23693588"/>
            <a:ext cx="15368004" cy="942796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331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5512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tângulo de cantos arredondados 29"/>
          <p:cNvSpPr/>
          <p:nvPr/>
        </p:nvSpPr>
        <p:spPr>
          <a:xfrm>
            <a:off x="16336302" y="23577736"/>
            <a:ext cx="15552363" cy="385518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331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5512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tângulo de cantos arredondados 30"/>
          <p:cNvSpPr/>
          <p:nvPr/>
        </p:nvSpPr>
        <p:spPr>
          <a:xfrm>
            <a:off x="16424150" y="27757879"/>
            <a:ext cx="15368004" cy="147498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331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5512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9" name="CaixaDeTexto 31"/>
          <p:cNvSpPr txBox="1">
            <a:spLocks noChangeArrowheads="1"/>
          </p:cNvSpPr>
          <p:nvPr/>
        </p:nvSpPr>
        <p:spPr bwMode="auto">
          <a:xfrm>
            <a:off x="17204838" y="28262567"/>
            <a:ext cx="12899906" cy="8193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sz="4724" b="1" dirty="0">
                <a:solidFill>
                  <a:schemeClr val="tx2"/>
                </a:solidFill>
                <a:latin typeface="Arial" panose="020B0604020202020204" pitchFamily="34" charset="0"/>
              </a:rPr>
              <a:t>REFERÊNCIAS</a:t>
            </a:r>
          </a:p>
        </p:txBody>
      </p:sp>
      <p:sp>
        <p:nvSpPr>
          <p:cNvPr id="33" name="Retângulo de cantos arredondados 32"/>
          <p:cNvSpPr/>
          <p:nvPr/>
        </p:nvSpPr>
        <p:spPr>
          <a:xfrm>
            <a:off x="16411018" y="29424170"/>
            <a:ext cx="15298667" cy="369738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331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5512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tângulo de cantos arredondados 33"/>
          <p:cNvSpPr/>
          <p:nvPr/>
        </p:nvSpPr>
        <p:spPr>
          <a:xfrm>
            <a:off x="530019" y="33564706"/>
            <a:ext cx="15388379" cy="214913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331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5512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2" name="CaixaDeTexto 34"/>
          <p:cNvSpPr txBox="1">
            <a:spLocks noChangeArrowheads="1"/>
          </p:cNvSpPr>
          <p:nvPr/>
        </p:nvSpPr>
        <p:spPr bwMode="auto">
          <a:xfrm>
            <a:off x="634935" y="34083239"/>
            <a:ext cx="12108484" cy="1434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sz="4724" b="1" dirty="0">
                <a:solidFill>
                  <a:schemeClr val="tx2"/>
                </a:solidFill>
                <a:latin typeface="Arial" panose="020B0604020202020204" pitchFamily="34" charset="0"/>
              </a:rPr>
              <a:t>Agradecimentos: </a:t>
            </a:r>
            <a:r>
              <a:rPr lang="pt-BR" altLang="pt-BR" sz="4000" dirty="0">
                <a:solidFill>
                  <a:schemeClr val="tx2"/>
                </a:solidFill>
                <a:latin typeface="Arial" panose="020B0604020202020204" pitchFamily="34" charset="0"/>
              </a:rPr>
              <a:t>(CAPES, CNPq, FAPERGS, URI, </a:t>
            </a:r>
            <a:r>
              <a:rPr lang="pt-BR" altLang="pt-BR" sz="4000" dirty="0" err="1">
                <a:solidFill>
                  <a:schemeClr val="tx2"/>
                </a:solidFill>
                <a:latin typeface="Arial" panose="020B0604020202020204" pitchFamily="34" charset="0"/>
              </a:rPr>
              <a:t>etc</a:t>
            </a:r>
            <a:r>
              <a:rPr lang="pt-BR" altLang="pt-BR" sz="4000" dirty="0">
                <a:solidFill>
                  <a:schemeClr val="tx2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2073" name="CaixaDeTexto 1"/>
          <p:cNvSpPr txBox="1">
            <a:spLocks noChangeArrowheads="1"/>
          </p:cNvSpPr>
          <p:nvPr/>
        </p:nvSpPr>
        <p:spPr bwMode="auto">
          <a:xfrm>
            <a:off x="2862251" y="24774819"/>
            <a:ext cx="12768659" cy="3727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pt-BR" altLang="pt-BR" sz="4724" dirty="0">
                <a:latin typeface="Arial" panose="020B0604020202020204" pitchFamily="34" charset="0"/>
              </a:rPr>
              <a:t>Os pôsteres devem ter tamanho de fonte que permita uma leitura confortável a uma distância de aproximadamente 1 m. Portanto, recomenda-se uma fonte Arial 28 a 32, ou equivalente em tamanho.</a:t>
            </a:r>
          </a:p>
        </p:txBody>
      </p:sp>
      <p:sp>
        <p:nvSpPr>
          <p:cNvPr id="2074" name="CaixaDeTexto 4"/>
          <p:cNvSpPr txBox="1">
            <a:spLocks noChangeArrowheads="1"/>
          </p:cNvSpPr>
          <p:nvPr/>
        </p:nvSpPr>
        <p:spPr bwMode="auto">
          <a:xfrm>
            <a:off x="2793504" y="14343656"/>
            <a:ext cx="12837406" cy="4004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pt-BR" altLang="pt-BR" sz="4724" dirty="0">
                <a:latin typeface="Arial" panose="020B0604020202020204" pitchFamily="34" charset="0"/>
              </a:rPr>
              <a:t>A construção do pôster fica a critério do autor do trabalho, devendo respeitar o tamanho de 90 cm de largura por 100 cm de altura. O cabeçalho deste modelo de pôster não poderá ser alterado.</a:t>
            </a:r>
            <a:endParaRPr lang="pt-BR" altLang="pt-BR" sz="4724" b="1" u="sng" dirty="0">
              <a:latin typeface="Arial" panose="020B0604020202020204" pitchFamily="34" charset="0"/>
            </a:endParaRPr>
          </a:p>
          <a:p>
            <a:endParaRPr lang="pt-BR" altLang="pt-BR" dirty="0">
              <a:latin typeface="Arial" panose="020B0604020202020204" pitchFamily="34" charset="0"/>
            </a:endParaRPr>
          </a:p>
        </p:txBody>
      </p:sp>
      <p:sp>
        <p:nvSpPr>
          <p:cNvPr id="2075" name="CaixaDeTexto 5"/>
          <p:cNvSpPr txBox="1">
            <a:spLocks noChangeArrowheads="1"/>
          </p:cNvSpPr>
          <p:nvPr/>
        </p:nvSpPr>
        <p:spPr bwMode="auto">
          <a:xfrm>
            <a:off x="16662140" y="14299896"/>
            <a:ext cx="12799907" cy="445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pt-BR" altLang="pt-BR" sz="4724" dirty="0">
                <a:latin typeface="Arial" panose="020B0604020202020204" pitchFamily="34" charset="0"/>
              </a:rPr>
              <a:t>Deve-se dar preferência a Figuras e Tabelas, de modo que o pôster não seja apenas uma cópia do trabalho escrito. Deve-se evitar textos muito longos. No pôster, o apelo deve ser visual, gerando uma comunicação fácil entre você e os interessados em seu trabalho.</a:t>
            </a:r>
          </a:p>
        </p:txBody>
      </p:sp>
      <p:sp>
        <p:nvSpPr>
          <p:cNvPr id="2076" name="CaixaDeTexto 7"/>
          <p:cNvSpPr txBox="1">
            <a:spLocks noChangeArrowheads="1"/>
          </p:cNvSpPr>
          <p:nvPr/>
        </p:nvSpPr>
        <p:spPr bwMode="auto">
          <a:xfrm>
            <a:off x="17001158" y="24030582"/>
            <a:ext cx="12643656" cy="275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pt-BR" altLang="pt-BR" sz="4331" dirty="0">
                <a:latin typeface="Arial" panose="020B0604020202020204" pitchFamily="34" charset="0"/>
              </a:rPr>
              <a:t>O pôster deverá ser fixado no local do evento até o horário estipulado pela organização. Será disponibilizada fita para a fixação do pôster no dia do evento.</a:t>
            </a:r>
          </a:p>
        </p:txBody>
      </p:sp>
      <p:sp>
        <p:nvSpPr>
          <p:cNvPr id="2077" name="CaixaDeTexto 8"/>
          <p:cNvSpPr txBox="1">
            <a:spLocks noChangeArrowheads="1"/>
          </p:cNvSpPr>
          <p:nvPr/>
        </p:nvSpPr>
        <p:spPr bwMode="auto">
          <a:xfrm>
            <a:off x="12904587" y="34168156"/>
            <a:ext cx="2726324" cy="819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4724" dirty="0">
                <a:latin typeface="Arial" panose="020B0604020202020204" pitchFamily="34" charset="0"/>
              </a:rPr>
              <a:t>Opcional</a:t>
            </a:r>
          </a:p>
        </p:txBody>
      </p:sp>
      <p:sp>
        <p:nvSpPr>
          <p:cNvPr id="2078" name="CaixaDeTexto 9"/>
          <p:cNvSpPr txBox="1">
            <a:spLocks noChangeArrowheads="1"/>
          </p:cNvSpPr>
          <p:nvPr/>
        </p:nvSpPr>
        <p:spPr bwMode="auto">
          <a:xfrm>
            <a:off x="17029946" y="29972880"/>
            <a:ext cx="12643656" cy="1546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4724" dirty="0">
                <a:latin typeface="Arial" panose="020B0604020202020204" pitchFamily="34" charset="0"/>
              </a:rPr>
              <a:t>Somente indicar as obras utilizadas no pôster, apresentando-as segundo regras da ABNT.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498"/>
            <a:ext cx="32399287" cy="4862455"/>
          </a:xfrm>
          <a:prstGeom prst="rect">
            <a:avLst/>
          </a:prstGeom>
        </p:spPr>
      </p:pic>
      <p:sp>
        <p:nvSpPr>
          <p:cNvPr id="32" name="Retângulo de cantos arredondados 33">
            <a:extLst>
              <a:ext uri="{FF2B5EF4-FFF2-40B4-BE49-F238E27FC236}">
                <a16:creationId xmlns:a16="http://schemas.microsoft.com/office/drawing/2014/main" id="{FC00D89F-37A3-4D43-A60A-092280645C91}"/>
              </a:ext>
            </a:extLst>
          </p:cNvPr>
          <p:cNvSpPr/>
          <p:nvPr/>
        </p:nvSpPr>
        <p:spPr>
          <a:xfrm>
            <a:off x="16443394" y="33423255"/>
            <a:ext cx="15388379" cy="2149131"/>
          </a:xfrm>
          <a:prstGeom prst="roundRect">
            <a:avLst/>
          </a:prstGeom>
          <a:noFill/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331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5512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4A8FAC45-3D85-4560-B7FD-7E0052558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29946" y="33981352"/>
            <a:ext cx="12108484" cy="15463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4724" b="1" dirty="0">
                <a:solidFill>
                  <a:schemeClr val="tx2"/>
                </a:solidFill>
                <a:latin typeface="Arial" panose="020B0604020202020204" pitchFamily="34" charset="0"/>
              </a:rPr>
              <a:t>Apoio ao</a:t>
            </a:r>
          </a:p>
          <a:p>
            <a:pPr eaLnBrk="1" hangingPunct="1">
              <a:defRPr/>
            </a:pPr>
            <a:r>
              <a:rPr lang="pt-BR" altLang="pt-BR" sz="4724" b="1" dirty="0">
                <a:solidFill>
                  <a:schemeClr val="tx2"/>
                </a:solidFill>
                <a:latin typeface="Arial" panose="020B0604020202020204" pitchFamily="34" charset="0"/>
              </a:rPr>
              <a:t>evento: </a:t>
            </a:r>
            <a:endParaRPr lang="pt-BR" altLang="pt-BR" sz="40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A1CC8C9F-45EB-4D6C-9CA2-2EF1E0BB3D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36149" y="33639043"/>
            <a:ext cx="10973536" cy="193334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o poster siic 2019 [Modo de Compatibilidade]" id="{9255EBC5-37AA-4B21-85E2-AB608E78BF56}" vid="{6FB24B2D-66D3-4826-9C2C-34A72853BF3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poster siic 2019</Template>
  <TotalTime>25</TotalTime>
  <Words>217</Words>
  <Application>Microsoft Office PowerPoint</Application>
  <PresentationFormat>Personalizar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Flavio  Kieckow</dc:creator>
  <cp:lastModifiedBy>Luana Porto</cp:lastModifiedBy>
  <cp:revision>4</cp:revision>
  <dcterms:created xsi:type="dcterms:W3CDTF">2019-10-16T18:23:51Z</dcterms:created>
  <dcterms:modified xsi:type="dcterms:W3CDTF">2021-03-28T22:23:30Z</dcterms:modified>
</cp:coreProperties>
</file>